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2" r:id="rId7"/>
    <p:sldId id="263" r:id="rId8"/>
    <p:sldId id="260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6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ACBE4D-0A7D-4914-B912-9D6D482F463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81CF55-4917-4125-B2D7-AFA47130045A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14400" y="762000"/>
            <a:ext cx="6477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/>
              <a:t>ÔN TẬP KIỂM TRA 1 TIẾT</a:t>
            </a:r>
            <a:endParaRPr lang="en-US" sz="3200" b="1" smtClean="0"/>
          </a:p>
          <a:p>
            <a:r>
              <a:rPr lang="en-US" sz="3200" smtClean="0"/>
              <a:t>Thời gian kt tiết CN tại lớp từ 4/4 đến 8/4</a:t>
            </a:r>
            <a:endParaRPr lang="en-US" sz="3200"/>
          </a:p>
        </p:txBody>
      </p:sp>
      <p:sp>
        <p:nvSpPr>
          <p:cNvPr id="5" name="TextBox 4"/>
          <p:cNvSpPr txBox="1"/>
          <p:nvPr/>
        </p:nvSpPr>
        <p:spPr>
          <a:xfrm>
            <a:off x="838200" y="3048000"/>
            <a:ext cx="800100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Nội dung: bài 23 MẠCH ĐIỆN ĐIỆN XOAY CHIỀU 3 PHA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bài 25 MÁY ĐIỆN XOAY CHIỀU 3 PHA – MÁY BIẾN ÁP 3 PHA</a:t>
            </a:r>
            <a:endParaRPr lang="en-US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Hình thức: Tự luận, giải bài tập giống dạng bài số 4 trang 94 và bài 3 trang 102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533400"/>
            <a:ext cx="769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23 MẠCH ĐIỆN XOAY CHIỀU 3 PHA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/>
          <a:srcRect l="33750" t="18889" r="35000" b="52222"/>
          <a:stretch>
            <a:fillRect/>
          </a:stretch>
        </p:blipFill>
        <p:spPr>
          <a:xfrm>
            <a:off x="445135" y="1295400"/>
            <a:ext cx="7420610" cy="38588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6875" t="20000" r="36250" b="54444"/>
          <a:stretch>
            <a:fillRect/>
          </a:stretch>
        </p:blipFill>
        <p:spPr>
          <a:xfrm>
            <a:off x="1066800" y="685800"/>
            <a:ext cx="6776085" cy="36245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5625" t="45556" r="35625" b="28652"/>
          <a:stretch>
            <a:fillRect/>
          </a:stretch>
        </p:blipFill>
        <p:spPr>
          <a:xfrm>
            <a:off x="1254760" y="639445"/>
            <a:ext cx="6822440" cy="34429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9269" t="52577" r="40625" b="40511"/>
          <a:stretch>
            <a:fillRect/>
          </a:stretch>
        </p:blipFill>
        <p:spPr>
          <a:xfrm>
            <a:off x="1870710" y="4018280"/>
            <a:ext cx="5825490" cy="11264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7500" t="28889" r="38125" b="52222"/>
          <a:stretch>
            <a:fillRect/>
          </a:stretch>
        </p:blipFill>
        <p:spPr>
          <a:xfrm>
            <a:off x="859155" y="914400"/>
            <a:ext cx="7675245" cy="33458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9269" t="59122" r="40625" b="34434"/>
          <a:stretch>
            <a:fillRect/>
          </a:stretch>
        </p:blipFill>
        <p:spPr>
          <a:xfrm>
            <a:off x="2175510" y="4856480"/>
            <a:ext cx="5825490" cy="10502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0625" t="26667" r="35625" b="56500"/>
          <a:stretch>
            <a:fillRect/>
          </a:stretch>
        </p:blipFill>
        <p:spPr>
          <a:xfrm>
            <a:off x="1143000" y="271145"/>
            <a:ext cx="6950710" cy="19500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rcRect l="35000" t="52222" r="36250" b="15556"/>
          <a:stretch>
            <a:fillRect/>
          </a:stretch>
        </p:blipFill>
        <p:spPr>
          <a:xfrm>
            <a:off x="1504950" y="2800985"/>
            <a:ext cx="6255385" cy="3943350"/>
          </a:xfrm>
          <a:prstGeom prst="rect">
            <a:avLst/>
          </a:prstGeom>
        </p:spPr>
      </p:pic>
      <p:sp>
        <p:nvSpPr>
          <p:cNvPr id="4" name="Text Box 3"/>
          <p:cNvSpPr txBox="1"/>
          <p:nvPr/>
        </p:nvSpPr>
        <p:spPr>
          <a:xfrm>
            <a:off x="1505585" y="2274570"/>
            <a:ext cx="3629025" cy="3683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en-US"/>
              <a:t>XEM CÁC SƠ ĐỒ NỐI DÂY MBA 3 PHA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Picture 1"/>
          <p:cNvPicPr>
            <a:picLocks noChangeAspect="1"/>
          </p:cNvPicPr>
          <p:nvPr/>
        </p:nvPicPr>
        <p:blipFill>
          <a:blip r:embed="rId1"/>
          <a:srcRect l="35625" t="27778" r="34375" b="41111"/>
          <a:stretch>
            <a:fillRect/>
          </a:stretch>
        </p:blipFill>
        <p:spPr>
          <a:xfrm>
            <a:off x="891540" y="780415"/>
            <a:ext cx="7312025" cy="4265295"/>
          </a:xfrm>
          <a:prstGeom prst="rect">
            <a:avLst/>
          </a:prstGeom>
        </p:spPr>
      </p:pic>
      <p:sp>
        <p:nvSpPr>
          <p:cNvPr id="3" name="Text Box 2"/>
          <p:cNvSpPr txBox="1"/>
          <p:nvPr/>
        </p:nvSpPr>
        <p:spPr>
          <a:xfrm>
            <a:off x="1012190" y="5350510"/>
            <a:ext cx="615061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/>
              <a:t>Chú í hệ số MBA 3 pha cho từng trường hợp để làm bài tập.</a:t>
            </a:r>
            <a:endParaRPr lang="en-US"/>
          </a:p>
          <a:p>
            <a:r>
              <a:rPr lang="en-US"/>
              <a:t>hãy xem lại bài tập 3 trang 102 SGK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500">
        <p:wipe/>
      </p:transition>
    </mc:Choice>
    <mc:Fallback>
      <p:transition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407</Words>
  <Application>WPS Presentation</Application>
  <PresentationFormat>On-screen Show (4:3)</PresentationFormat>
  <Paragraphs>14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SimSun</vt:lpstr>
      <vt:lpstr>Wingdings</vt:lpstr>
      <vt:lpstr>Times New Roman</vt:lpstr>
      <vt:lpstr>Calibri</vt:lpstr>
      <vt:lpstr>Microsoft YaHei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kimph</dc:creator>
  <cp:lastModifiedBy>kimphuong</cp:lastModifiedBy>
  <cp:revision>2</cp:revision>
  <dcterms:created xsi:type="dcterms:W3CDTF">2022-04-03T09:00:00Z</dcterms:created>
  <dcterms:modified xsi:type="dcterms:W3CDTF">2022-04-03T09:36:41Z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6B7D94F496D044BCB628B703FBC1FC8F</vt:lpwstr>
  </property>
  <property fmtid="{D5CDD505-2E9C-101B-9397-08002B2CF9AE}" pid="3" name="KSOProductBuildVer">
    <vt:lpwstr>1033-11.2.0.10463</vt:lpwstr>
  </property>
</Properties>
</file>